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61" r:id="rId6"/>
    <p:sldId id="286" r:id="rId7"/>
    <p:sldId id="269" r:id="rId8"/>
    <p:sldId id="285" r:id="rId9"/>
    <p:sldId id="290" r:id="rId10"/>
    <p:sldId id="288" r:id="rId11"/>
    <p:sldId id="294" r:id="rId12"/>
    <p:sldId id="26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0.svg"/><Relationship Id="rId4" Type="http://schemas.openxmlformats.org/officeDocument/2006/relationships/image" Target="../media/image57.sv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50.png"/><Relationship Id="rId5" Type="http://schemas.openxmlformats.org/officeDocument/2006/relationships/image" Target="../media/image11.png"/><Relationship Id="rId10" Type="http://schemas.openxmlformats.org/officeDocument/2006/relationships/image" Target="../media/image640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" y="2155799"/>
            <a:ext cx="4436125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9C599-D1E1-4FDA-3340-8340E4A69612}"/>
              </a:ext>
            </a:extLst>
          </p:cNvPr>
          <p:cNvSpPr txBox="1"/>
          <p:nvPr/>
        </p:nvSpPr>
        <p:spPr>
          <a:xfrm>
            <a:off x="2226734" y="17864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figure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43"/>
            <a:ext cx="10515600" cy="54743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A comprehensive understanding of the underlying physics is necessary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Discovery of new conformational targets and transition mechanisms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Polymer design strategies for desired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26578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15665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39203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24910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24910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45463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45576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0364282" y="4478252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527220" y="1113381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624</Words>
  <Application>Microsoft Office PowerPoint</Application>
  <PresentationFormat>Widescreen</PresentationFormat>
  <Paragraphs>183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51</cp:revision>
  <dcterms:created xsi:type="dcterms:W3CDTF">2022-03-28T18:43:16Z</dcterms:created>
  <dcterms:modified xsi:type="dcterms:W3CDTF">2023-03-03T23:17:04Z</dcterms:modified>
</cp:coreProperties>
</file>